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8" r:id="rId10"/>
    <p:sldId id="267" r:id="rId11"/>
    <p:sldId id="266" r:id="rId12"/>
    <p:sldId id="265" r:id="rId13"/>
    <p:sldId id="269" r:id="rId14"/>
    <p:sldId id="271" r:id="rId15"/>
    <p:sldId id="270" r:id="rId16"/>
    <p:sldId id="274" r:id="rId17"/>
    <p:sldId id="273" r:id="rId18"/>
    <p:sldId id="26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9900"/>
    <a:srgbClr val="66FFFF"/>
    <a:srgbClr val="99FF33"/>
    <a:srgbClr val="FFCCFF"/>
    <a:srgbClr val="FF9FFF"/>
    <a:srgbClr val="00FF00"/>
    <a:srgbClr val="CCFF99"/>
    <a:srgbClr val="FFFF99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37" autoAdjust="0"/>
  </p:normalViewPr>
  <p:slideViewPr>
    <p:cSldViewPr>
      <p:cViewPr varScale="1">
        <p:scale>
          <a:sx n="87" d="100"/>
          <a:sy n="87" d="100"/>
        </p:scale>
        <p:origin x="-22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53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0439400" cy="6848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1676400"/>
            <a:ext cx="7772400" cy="378565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Работы обучающихся </a:t>
            </a:r>
          </a:p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творческого объединения </a:t>
            </a:r>
          </a:p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«ВОЛШЕБНАЯ КИСТЬ» </a:t>
            </a:r>
          </a:p>
          <a:p>
            <a:pPr algn="ctr"/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«Проект  КУЗНЕЦКИЙ АЛАТАУ»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F:\ПРОЕКТ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654550" cy="145221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6" name="Picture 4" descr="F:\ПРОЕКТ\3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2743200"/>
            <a:ext cx="1143573" cy="1140714"/>
          </a:xfrm>
          <a:prstGeom prst="rect">
            <a:avLst/>
          </a:prstGeom>
          <a:noFill/>
          <a:effectLst>
            <a:softEdge rad="127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8" name="Picture 5" descr="m12__98727"/>
          <p:cNvPicPr>
            <a:picLocks noChangeAspect="1" noChangeArrowheads="1"/>
          </p:cNvPicPr>
          <p:nvPr/>
        </p:nvPicPr>
        <p:blipFill>
          <a:blip r:embed="rId5" cstate="print"/>
          <a:srcRect l="31315" t="1350" r="34776"/>
          <a:stretch>
            <a:fillRect/>
          </a:stretch>
        </p:blipFill>
        <p:spPr bwMode="auto">
          <a:xfrm>
            <a:off x="0" y="1219200"/>
            <a:ext cx="2667000" cy="563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077" name="Picture 5" descr="F:\ПРОЕКТ\44883fku39ydkjx.jpg"/>
          <p:cNvPicPr>
            <a:picLocks noChangeAspect="1" noChangeArrowheads="1"/>
          </p:cNvPicPr>
          <p:nvPr/>
        </p:nvPicPr>
        <p:blipFill>
          <a:blip r:embed="rId6" cstate="print"/>
          <a:srcRect l="15000"/>
          <a:stretch>
            <a:fillRect/>
          </a:stretch>
        </p:blipFill>
        <p:spPr bwMode="auto">
          <a:xfrm>
            <a:off x="2133600" y="5486400"/>
            <a:ext cx="1028700" cy="11756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" descr="N:\ПРОЕКТ\РИСУНКИ\Рисунки для ПРОЕКТА\Животные\Вахрушева Светлана 14 лет. Иглохвостый стриж (Hirundpus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25835">
            <a:off x="512295" y="2477026"/>
            <a:ext cx="1581636" cy="2215965"/>
          </a:xfrm>
          <a:prstGeom prst="rect">
            <a:avLst/>
          </a:prstGeom>
          <a:noFill/>
          <a:ln w="76200" cmpd="thickThin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3074" name="Picture 2" descr="N:\ПРОЕКТ\РИСУНКИ\Рисунки для ПРОЕКТА\Животные\Выдры речные (Lutra lutra 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52400"/>
            <a:ext cx="1905000" cy="26672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33400" y="2895600"/>
            <a:ext cx="2209800" cy="73866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Черенчикова Ксения 12 л.</a:t>
            </a:r>
          </a:p>
          <a:p>
            <a:pPr algn="ctr"/>
            <a:r>
              <a:rPr lang="ru-RU" sz="1400" dirty="0" smtClean="0"/>
              <a:t>«Выдры речные»</a:t>
            </a:r>
          </a:p>
          <a:p>
            <a:pPr algn="ctr"/>
            <a:r>
              <a:rPr lang="ru-RU" sz="1400" dirty="0" smtClean="0"/>
              <a:t> (</a:t>
            </a:r>
            <a:r>
              <a:rPr lang="la-Latn" sz="1400" dirty="0" smtClean="0"/>
              <a:t>Lutra lutra )</a:t>
            </a:r>
            <a:endParaRPr lang="ru-RU" sz="1400" dirty="0"/>
          </a:p>
        </p:txBody>
      </p:sp>
      <p:pic>
        <p:nvPicPr>
          <p:cNvPr id="8" name="Picture 2" descr="F:\ПРОЕКТ\РИСУНКИ\Рисунки для ПРОЕКТА\Животные\Бурундук (Tamias sibiricus 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52400"/>
            <a:ext cx="1981200" cy="268769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400800" y="2895600"/>
            <a:ext cx="2209800" cy="73866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Гребенщикова Маша 9 л. «Бурундук» 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Tamias</a:t>
            </a:r>
            <a:r>
              <a:rPr lang="en-US" sz="1400" dirty="0" smtClean="0"/>
              <a:t> </a:t>
            </a:r>
            <a:r>
              <a:rPr lang="en-US" sz="1400" dirty="0" err="1" smtClean="0"/>
              <a:t>sibiricus</a:t>
            </a:r>
            <a:r>
              <a:rPr lang="en-US" sz="1400" dirty="0" smtClean="0"/>
              <a:t> )</a:t>
            </a:r>
            <a:endParaRPr lang="ru-RU" sz="1400" dirty="0"/>
          </a:p>
        </p:txBody>
      </p:sp>
      <p:pic>
        <p:nvPicPr>
          <p:cNvPr id="5122" name="Picture 2" descr="F:\ПРОЕКТ\РИСУНКИ\Рисунки для ПРОЕКТА\Животные\Пермякова Валерия 8 лет Обед выдры речной (Lutra lutra ) 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9" y="3810000"/>
            <a:ext cx="2688813" cy="2062869"/>
          </a:xfrm>
          <a:prstGeom prst="rect">
            <a:avLst/>
          </a:prstGeom>
          <a:noFill/>
          <a:ln w="38100">
            <a:solidFill>
              <a:srgbClr val="99FF33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838200" y="5943600"/>
            <a:ext cx="2133600" cy="73866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Пермякова Валерия 8 л. </a:t>
            </a:r>
          </a:p>
          <a:p>
            <a:pPr algn="ctr"/>
            <a:r>
              <a:rPr lang="ru-RU" sz="1400" dirty="0" smtClean="0"/>
              <a:t>«Обед выдры речной»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Lutra</a:t>
            </a:r>
            <a:r>
              <a:rPr lang="ru-RU" sz="1400" dirty="0" smtClean="0"/>
              <a:t> </a:t>
            </a:r>
            <a:r>
              <a:rPr lang="ru-RU" sz="1400" dirty="0" err="1" smtClean="0"/>
              <a:t>lutra</a:t>
            </a:r>
            <a:r>
              <a:rPr lang="ru-RU" sz="1400" dirty="0" smtClean="0"/>
              <a:t> ) </a:t>
            </a:r>
            <a:endParaRPr lang="ru-RU" sz="1400" dirty="0"/>
          </a:p>
        </p:txBody>
      </p:sp>
      <p:pic>
        <p:nvPicPr>
          <p:cNvPr id="5123" name="Picture 3" descr="F:\ПРОЕКТ\РИСУНКИ\Рисунки для ПРОЕКТА\Животные\Хуторная Дарья 10 лет Хатка бобра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04800"/>
            <a:ext cx="2057400" cy="284782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81400" y="3124200"/>
            <a:ext cx="1784399" cy="738664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Хуторная Дарья 10 л.</a:t>
            </a:r>
          </a:p>
          <a:p>
            <a:pPr algn="ctr"/>
            <a:r>
              <a:rPr lang="ru-RU" sz="1400" dirty="0" smtClean="0"/>
              <a:t> «Хатка бобра»</a:t>
            </a:r>
          </a:p>
          <a:p>
            <a:pPr algn="ctr"/>
            <a:r>
              <a:rPr lang="ru-RU" sz="1400" dirty="0" smtClean="0"/>
              <a:t>  (</a:t>
            </a:r>
            <a:r>
              <a:rPr lang="ru-RU" sz="1400" dirty="0" err="1" smtClean="0"/>
              <a:t>Castor</a:t>
            </a:r>
            <a:r>
              <a:rPr lang="ru-RU" sz="1400" dirty="0" smtClean="0"/>
              <a:t> </a:t>
            </a:r>
            <a:r>
              <a:rPr lang="ru-RU" sz="1400" dirty="0" err="1" smtClean="0"/>
              <a:t>fiber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5125" name="Picture 5" descr="F:\ПРОЕКТ\РИСУНКИ\Рисунки для ПРОЕКТА\Животные\Репенецкая Анна 14 лет Бурундук на камне (Tamias sibiricus )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962400"/>
            <a:ext cx="2904781" cy="2057400"/>
          </a:xfrm>
          <a:prstGeom prst="rect">
            <a:avLst/>
          </a:prstGeom>
          <a:noFill/>
          <a:ln w="38100">
            <a:solidFill>
              <a:srgbClr val="99FF33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6553200" y="5943600"/>
            <a:ext cx="2057400" cy="738664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Репенецкая Анна 14 л.</a:t>
            </a:r>
          </a:p>
          <a:p>
            <a:pPr algn="ctr"/>
            <a:r>
              <a:rPr lang="ru-RU" sz="1400" dirty="0" smtClean="0"/>
              <a:t> «Бурундук на камне»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Tamias</a:t>
            </a:r>
            <a:r>
              <a:rPr lang="ru-RU" sz="1400" dirty="0" smtClean="0"/>
              <a:t> </a:t>
            </a:r>
            <a:r>
              <a:rPr lang="ru-RU" sz="1400" dirty="0" err="1" smtClean="0"/>
              <a:t>sibiricus</a:t>
            </a:r>
            <a:r>
              <a:rPr lang="ru-RU" sz="1400" dirty="0" smtClean="0"/>
              <a:t> 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:\ПРОЕКТ\РИСУНКИ\Рисунки для ПРОЕКТА\Животные\Еж обыкновенный (Erinaceus europaeus 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"/>
            <a:ext cx="3824288" cy="27465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3200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Еж обыкновенный (</a:t>
            </a:r>
            <a:r>
              <a:rPr lang="la-Latn" dirty="0" smtClean="0"/>
              <a:t>Erinaceus europaeus )</a:t>
            </a:r>
            <a:endParaRPr lang="ru-RU" dirty="0"/>
          </a:p>
        </p:txBody>
      </p:sp>
      <p:pic>
        <p:nvPicPr>
          <p:cNvPr id="5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89618"/>
          </a:xfrm>
          <a:prstGeom prst="rect">
            <a:avLst/>
          </a:prstGeom>
          <a:noFill/>
        </p:spPr>
      </p:pic>
      <p:pic>
        <p:nvPicPr>
          <p:cNvPr id="7171" name="Picture 3" descr="N:\ПРОЕКТ\РИСУНКИ\Рисунки для ПРОЕКТА\Животные\Репенецкая Анна 14 лет 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57200" y="0"/>
            <a:ext cx="3352800" cy="25146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143000" y="2590800"/>
            <a:ext cx="190500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Репенецкая Анна 15 л.</a:t>
            </a:r>
          </a:p>
          <a:p>
            <a:pPr algn="ctr"/>
            <a:r>
              <a:rPr lang="ru-RU" sz="1400" dirty="0" smtClean="0"/>
              <a:t>«Припекло</a:t>
            </a:r>
            <a:r>
              <a:rPr lang="ru-RU" sz="1400" dirty="0" smtClean="0"/>
              <a:t>»</a:t>
            </a:r>
            <a:endParaRPr lang="ru-RU" sz="1400" dirty="0" smtClean="0"/>
          </a:p>
        </p:txBody>
      </p:sp>
      <p:pic>
        <p:nvPicPr>
          <p:cNvPr id="7172" name="Picture 4" descr="N:\ПРОЕКТ\РИСУНКИ\Рисунки для ПРОЕКТА\Животные\Репенецкая Анна 15 лет Снежный барс в воде 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2797" b="1399"/>
          <a:stretch>
            <a:fillRect/>
          </a:stretch>
        </p:blipFill>
        <p:spPr bwMode="auto">
          <a:xfrm flipH="1">
            <a:off x="4572000" y="3200400"/>
            <a:ext cx="2591611" cy="35052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934200" y="6334780"/>
            <a:ext cx="205740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Репенецкая Анна 15 л.</a:t>
            </a:r>
          </a:p>
          <a:p>
            <a:pPr algn="ctr"/>
            <a:r>
              <a:rPr lang="ru-RU" sz="1400" dirty="0" smtClean="0"/>
              <a:t>«Снежный барс в воде» </a:t>
            </a:r>
          </a:p>
        </p:txBody>
      </p:sp>
      <p:pic>
        <p:nvPicPr>
          <p:cNvPr id="9" name="Picture 2" descr="F:\ПРОЕКТ\РИСУНКИ\Рисунки для ПРОЕКТА\Животные\Бургуто Ксения 9 лет Снежный барс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2949" y="0"/>
            <a:ext cx="3505251" cy="25146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6705600" y="2362200"/>
            <a:ext cx="228600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Бургуто Ксения 9 лет </a:t>
            </a:r>
          </a:p>
          <a:p>
            <a:pPr algn="ctr"/>
            <a:r>
              <a:rPr lang="ru-RU" sz="1400" dirty="0" smtClean="0"/>
              <a:t>«Купанье Снежного барса» </a:t>
            </a:r>
          </a:p>
        </p:txBody>
      </p:sp>
      <p:pic>
        <p:nvPicPr>
          <p:cNvPr id="12" name="Picture 2" descr="N:\ПРОЕКТ\РИСУНКИ\Рисунки для ПРОЕКТА\Животные\Громкова Екатерина 10  лет Снежный барс в снегу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406677"/>
            <a:ext cx="3718441" cy="26291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295400" y="6096000"/>
            <a:ext cx="220980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Громкова Екатерина 10  л.</a:t>
            </a:r>
          </a:p>
          <a:p>
            <a:pPr algn="ctr"/>
            <a:r>
              <a:rPr lang="ru-RU" sz="1400" dirty="0" smtClean="0"/>
              <a:t>«Снежный барс в снегу</a:t>
            </a:r>
            <a:r>
              <a:rPr lang="ru-RU" sz="1400" dirty="0" smtClean="0"/>
              <a:t>»</a:t>
            </a:r>
            <a:endParaRPr lang="ru-RU" sz="14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276600" y="2667000"/>
            <a:ext cx="320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Снежный барс</a:t>
            </a:r>
            <a:r>
              <a:rPr lang="ru-RU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Panthera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uncia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4098" name="Picture 2" descr="N:\ПРОЕКТ\РИСУНКИ\Рисунки для ПРОЕКТА\Животные\Громкова Екатерина 9 лет Лось (Lutra lutra )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"/>
            <a:ext cx="3429000" cy="2461049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28800" y="2667000"/>
            <a:ext cx="2057400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Громкова Екатерина 9 л.</a:t>
            </a:r>
          </a:p>
          <a:p>
            <a:pPr algn="ctr"/>
            <a:r>
              <a:rPr lang="ru-RU" sz="1400" dirty="0" smtClean="0"/>
              <a:t>«Олень»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Rangifer</a:t>
            </a:r>
            <a:r>
              <a:rPr lang="ru-RU" sz="1400" dirty="0" smtClean="0"/>
              <a:t> </a:t>
            </a:r>
            <a:r>
              <a:rPr lang="ru-RU" sz="1400" dirty="0" err="1" smtClean="0"/>
              <a:t>tarandus</a:t>
            </a:r>
            <a:r>
              <a:rPr lang="ru-RU" sz="1400" dirty="0" smtClean="0"/>
              <a:t>) </a:t>
            </a:r>
          </a:p>
        </p:txBody>
      </p:sp>
      <p:pic>
        <p:nvPicPr>
          <p:cNvPr id="7170" name="Picture 2" descr="F:\ПРОЕКТ\РИСУНКИ\Рисунки для ПРОЕКТА\Животные\Сибирский лесной олень (Rangifer tarandus angustifrons Flerov)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52400"/>
            <a:ext cx="3551198" cy="2514600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562600" y="2743200"/>
            <a:ext cx="2514600" cy="80021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Камзычакова Настя 10 л.    «Сибирский лесной олень»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Rangifer</a:t>
            </a:r>
            <a:r>
              <a:rPr lang="ru-RU" sz="1400" dirty="0" smtClean="0"/>
              <a:t> </a:t>
            </a:r>
            <a:r>
              <a:rPr lang="ru-RU" sz="1400" dirty="0" err="1" smtClean="0"/>
              <a:t>tarandus</a:t>
            </a:r>
            <a:r>
              <a:rPr lang="ru-RU" sz="1400" dirty="0" smtClean="0"/>
              <a:t>) </a:t>
            </a:r>
            <a:endParaRPr lang="ru-RU" sz="1400" dirty="0"/>
          </a:p>
        </p:txBody>
      </p:sp>
      <p:pic>
        <p:nvPicPr>
          <p:cNvPr id="7171" name="Picture 3" descr="F:\ПРОЕКТ\РИСУНКИ\Рисунки для ПРОЕКТА\Животные\Изображение 1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581400"/>
            <a:ext cx="1981200" cy="2641600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pic>
        <p:nvPicPr>
          <p:cNvPr id="8" name="Picture 2" descr="F:\ПРОЕКТ\РИСУНКИ\Рисунки для ПРОЕКТА\Животные\Репенецкая Анна Бельчата (Pteromys volans )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9029" y="3733800"/>
            <a:ext cx="3340911" cy="2362200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553200" y="5943600"/>
            <a:ext cx="2438400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Репенецкая Анна 14 л. </a:t>
            </a:r>
          </a:p>
          <a:p>
            <a:pPr algn="ctr"/>
            <a:r>
              <a:rPr lang="ru-RU" sz="1400" dirty="0" smtClean="0"/>
              <a:t>«Бельчата»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Pteromys</a:t>
            </a:r>
            <a:r>
              <a:rPr lang="ru-RU" sz="1400" dirty="0" smtClean="0"/>
              <a:t> </a:t>
            </a:r>
            <a:r>
              <a:rPr lang="ru-RU" sz="1400" dirty="0" err="1" smtClean="0"/>
              <a:t>volans</a:t>
            </a:r>
            <a:r>
              <a:rPr lang="ru-RU" sz="1400" dirty="0" smtClean="0"/>
              <a:t> )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6019800"/>
            <a:ext cx="2209800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Каменская Екатерина 11 л.</a:t>
            </a:r>
          </a:p>
          <a:p>
            <a:pPr algn="ctr"/>
            <a:r>
              <a:rPr lang="ru-RU" sz="1400" dirty="0" smtClean="0"/>
              <a:t>«Красавица лиса» </a:t>
            </a:r>
          </a:p>
          <a:p>
            <a:pPr algn="ctr"/>
            <a:r>
              <a:rPr lang="ru-RU" sz="1400" dirty="0" smtClean="0"/>
              <a:t>(</a:t>
            </a:r>
            <a:r>
              <a:rPr lang="la-Latn" sz="1400" dirty="0" smtClean="0"/>
              <a:t>Vulpes vulpes</a:t>
            </a:r>
            <a:r>
              <a:rPr lang="ru-RU" sz="14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10242" name="Picture 2" descr="N:\ПРОЕКТ\РИСУНКИ\Рисунки для ПРОЕКТА\Природа\19. Буйство осени в лесу. Каменская Екатерина Андреевна 12 лет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"/>
            <a:ext cx="3581400" cy="259509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295400" y="2895600"/>
            <a:ext cx="2362200" cy="58477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«Буйство осени в лесу»</a:t>
            </a:r>
          </a:p>
          <a:p>
            <a:pPr algn="ctr"/>
            <a:r>
              <a:rPr lang="ru-RU" sz="1400" dirty="0" smtClean="0"/>
              <a:t> Каменская Екатерина 12 лет</a:t>
            </a:r>
            <a:endParaRPr lang="ru-RU" sz="1400" dirty="0"/>
          </a:p>
        </p:txBody>
      </p:sp>
      <p:pic>
        <p:nvPicPr>
          <p:cNvPr id="10243" name="Picture 3" descr="N:\ПРОЕКТ\РИСУНКИ\Рисунки для ПРОЕКТА\Природа\20 Красоты нашего края. Яковченко Софья 8 лет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581400"/>
            <a:ext cx="3392436" cy="245822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371600" y="6172200"/>
            <a:ext cx="19812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«Красоты нашего края» </a:t>
            </a:r>
          </a:p>
          <a:p>
            <a:pPr algn="ctr"/>
            <a:r>
              <a:rPr lang="ru-RU" sz="1400" dirty="0" err="1" smtClean="0"/>
              <a:t>Яковченко</a:t>
            </a:r>
            <a:r>
              <a:rPr lang="ru-RU" sz="1400" dirty="0" smtClean="0"/>
              <a:t> Софья 8 лет </a:t>
            </a:r>
            <a:endParaRPr lang="ru-RU" sz="1400" dirty="0"/>
          </a:p>
        </p:txBody>
      </p:sp>
      <p:pic>
        <p:nvPicPr>
          <p:cNvPr id="10244" name="Picture 4" descr="N:\ПРОЕКТ\РИСУНКИ\Рисунки для ПРОЕКТА\Природа\21 Лесной ручеек. Жукова Юлия 9 лет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28600"/>
            <a:ext cx="3717925" cy="260794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943600" y="2971800"/>
            <a:ext cx="1643912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«Лесной ручеек»</a:t>
            </a:r>
          </a:p>
          <a:p>
            <a:pPr algn="ctr"/>
            <a:r>
              <a:rPr lang="ru-RU" sz="1400" dirty="0" smtClean="0"/>
              <a:t>Жукова Юлия 9 лет</a:t>
            </a:r>
            <a:endParaRPr lang="ru-RU" sz="1400" dirty="0"/>
          </a:p>
        </p:txBody>
      </p:sp>
      <p:pic>
        <p:nvPicPr>
          <p:cNvPr id="10245" name="Picture 5" descr="N:\ПРОЕКТ\РИСУНКИ\Рисунки для ПРОЕКТА\Природа\22 Огоньки у леса.Засыпкина Елена 10 лет.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581400"/>
            <a:ext cx="3263219" cy="244975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562600" y="6172200"/>
            <a:ext cx="22098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«Огоньки </a:t>
            </a:r>
            <a:r>
              <a:rPr lang="ru-RU" sz="1400" dirty="0" smtClean="0"/>
              <a:t>у приюта </a:t>
            </a:r>
            <a:r>
              <a:rPr lang="ru-RU" sz="1400" dirty="0" err="1" smtClean="0"/>
              <a:t>Алгуй</a:t>
            </a:r>
            <a:r>
              <a:rPr lang="ru-RU" sz="1400" dirty="0" smtClean="0"/>
              <a:t>»</a:t>
            </a:r>
            <a:endParaRPr lang="ru-RU" sz="1400" dirty="0" smtClean="0"/>
          </a:p>
          <a:p>
            <a:pPr algn="ctr"/>
            <a:r>
              <a:rPr lang="ru-RU" sz="1400" dirty="0" err="1" smtClean="0"/>
              <a:t>Засыпкина</a:t>
            </a:r>
            <a:r>
              <a:rPr lang="ru-RU" sz="1400" dirty="0" smtClean="0"/>
              <a:t> Елена 10 лет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pic>
        <p:nvPicPr>
          <p:cNvPr id="11266" name="Picture 2" descr="N:\ПРОЕКТ\РИСУНКИ\Рисунки для ПРОЕКТА\Природа\23 Лесная чаща. Попова Полина 12 лет.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733800"/>
            <a:ext cx="3383673" cy="2408032"/>
          </a:xfrm>
          <a:prstGeom prst="rect">
            <a:avLst/>
          </a:prstGeom>
          <a:noFill/>
          <a:ln w="38100">
            <a:solidFill>
              <a:srgbClr val="99FF3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791200" y="6248400"/>
            <a:ext cx="19812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Попова Полина 12 лет</a:t>
            </a:r>
          </a:p>
          <a:p>
            <a:pPr algn="ctr"/>
            <a:r>
              <a:rPr lang="ru-RU" sz="1400" dirty="0" smtClean="0"/>
              <a:t>«Лесная чаща»</a:t>
            </a:r>
            <a:endParaRPr lang="ru-RU" sz="1400" dirty="0"/>
          </a:p>
        </p:txBody>
      </p:sp>
      <p:pic>
        <p:nvPicPr>
          <p:cNvPr id="11267" name="Picture 3" descr="N:\ПРОЕКТ\РИСУНКИ\Рисунки для ПРОЕКТА\Природа\24 Красоты осеннего леса. Щербова Карина 8 лет.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2999" y="228600"/>
            <a:ext cx="3532255" cy="2590800"/>
          </a:xfrm>
          <a:prstGeom prst="rect">
            <a:avLst/>
          </a:prstGeom>
          <a:noFill/>
          <a:ln w="38100">
            <a:solidFill>
              <a:srgbClr val="99FF33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486400" y="2971800"/>
            <a:ext cx="21336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Щербова</a:t>
            </a:r>
            <a:r>
              <a:rPr lang="ru-RU" sz="1400" dirty="0" smtClean="0"/>
              <a:t> Карина 8 лет</a:t>
            </a:r>
          </a:p>
          <a:p>
            <a:pPr algn="ctr"/>
            <a:r>
              <a:rPr lang="ru-RU" sz="1400" dirty="0" smtClean="0"/>
              <a:t>«Красоты осеннего леса»</a:t>
            </a:r>
            <a:endParaRPr lang="ru-RU" sz="1400" dirty="0"/>
          </a:p>
        </p:txBody>
      </p:sp>
      <p:pic>
        <p:nvPicPr>
          <p:cNvPr id="11268" name="Picture 4" descr="N:\ПРОЕКТ\РИСУНКИ\Рисунки для ПРОЕКТА\Природа\Бургуто Ксения 10 л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657600"/>
            <a:ext cx="3352800" cy="2449181"/>
          </a:xfrm>
          <a:prstGeom prst="rect">
            <a:avLst/>
          </a:prstGeom>
          <a:noFill/>
          <a:ln w="38100">
            <a:solidFill>
              <a:srgbClr val="99FF33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447800" y="6248400"/>
            <a:ext cx="2187458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Бургуто Ксения 10 лет</a:t>
            </a:r>
          </a:p>
          <a:p>
            <a:pPr algn="ctr"/>
            <a:r>
              <a:rPr lang="ru-RU" sz="1400" dirty="0" smtClean="0"/>
              <a:t>«Горная Река Уса осенью» </a:t>
            </a:r>
            <a:endParaRPr lang="ru-RU" sz="1400" dirty="0"/>
          </a:p>
        </p:txBody>
      </p:sp>
      <p:pic>
        <p:nvPicPr>
          <p:cNvPr id="11269" name="Picture 5" descr="N:\ПРОЕКТ\РИСУНКИ\Рисунки для ПРОЕКТА\Природа\Водопад в горах jpg.Репенецкая Анна 13 лет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609600" y="228600"/>
            <a:ext cx="3664224" cy="2590800"/>
          </a:xfrm>
          <a:prstGeom prst="rect">
            <a:avLst/>
          </a:prstGeom>
          <a:noFill/>
          <a:ln w="38100">
            <a:solidFill>
              <a:srgbClr val="99FF33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447800" y="2971800"/>
            <a:ext cx="21336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Репенецкая Анна 13 лет</a:t>
            </a:r>
          </a:p>
          <a:p>
            <a:pPr algn="ctr"/>
            <a:r>
              <a:rPr lang="ru-RU" sz="1400" dirty="0" smtClean="0"/>
              <a:t>«Водопад в горах»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9525"/>
            <a:ext cx="9372600" cy="6848475"/>
          </a:xfrm>
          <a:prstGeom prst="rect">
            <a:avLst/>
          </a:prstGeom>
          <a:noFill/>
        </p:spPr>
      </p:pic>
      <p:pic>
        <p:nvPicPr>
          <p:cNvPr id="12291" name="Picture 3" descr="N:\ПРОЕКТ\РИСУНКИ\Рисунки для ПРОЕКТА\Природа\Пермякова Ле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"/>
            <a:ext cx="3483350" cy="2590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562600" y="2895600"/>
            <a:ext cx="22098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Пермякова  Валерия 9 лет</a:t>
            </a:r>
          </a:p>
          <a:p>
            <a:pPr algn="ctr"/>
            <a:r>
              <a:rPr lang="ru-RU" sz="1400" dirty="0" smtClean="0"/>
              <a:t>«Устье горной реки Томь» </a:t>
            </a:r>
            <a:endParaRPr lang="ru-RU" sz="1400" dirty="0"/>
          </a:p>
        </p:txBody>
      </p:sp>
      <p:pic>
        <p:nvPicPr>
          <p:cNvPr id="12292" name="Picture 4" descr="N:\ПРОЕКТ\РИСУНКИ\Рисунки для ПРОЕКТА\Природа\Полнолунье в горах. Хуторная Даша. 12 лет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876800" y="3657600"/>
            <a:ext cx="3505200" cy="24783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371600" y="6248400"/>
            <a:ext cx="18959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Хуторная Даша. 12 лет</a:t>
            </a:r>
          </a:p>
          <a:p>
            <a:pPr algn="ctr"/>
            <a:r>
              <a:rPr lang="ru-RU" sz="1400" dirty="0" smtClean="0"/>
              <a:t>«Полнолунье в горах»</a:t>
            </a:r>
            <a:endParaRPr lang="ru-RU" sz="1400" dirty="0"/>
          </a:p>
        </p:txBody>
      </p:sp>
      <p:pic>
        <p:nvPicPr>
          <p:cNvPr id="12293" name="Picture 5" descr="N:\ПРОЕКТ\РИСУНКИ\Рисунки для ПРОЕКТА\Природа\14. Цветы в лесу. Пермякова Валерия 9 лет.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1" y="3657601"/>
            <a:ext cx="3390850" cy="25146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562600" y="6248400"/>
            <a:ext cx="21336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Пермякова Валерия 9 лет</a:t>
            </a:r>
          </a:p>
          <a:p>
            <a:pPr algn="ctr"/>
            <a:r>
              <a:rPr lang="ru-RU" sz="1400" dirty="0" smtClean="0"/>
              <a:t>«Цветы в лесу»</a:t>
            </a:r>
            <a:endParaRPr lang="ru-RU" sz="1400" dirty="0"/>
          </a:p>
        </p:txBody>
      </p:sp>
      <p:pic>
        <p:nvPicPr>
          <p:cNvPr id="12" name="Picture 4" descr="C:\Users\Oem\Desktop\, мама, ИЗО-конкурсы\РИСУНКИ\Интернет- рисунки\22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228600"/>
            <a:ext cx="3429000" cy="259080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1295400" y="2895600"/>
            <a:ext cx="2057399" cy="58477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Щаднева</a:t>
            </a:r>
            <a:r>
              <a:rPr lang="ru-RU" sz="1400" dirty="0" smtClean="0"/>
              <a:t> Екатерина 8 л.</a:t>
            </a:r>
          </a:p>
          <a:p>
            <a:pPr algn="ctr"/>
            <a:r>
              <a:rPr lang="ru-RU" sz="1400" dirty="0" smtClean="0"/>
              <a:t>«Вершина горы  </a:t>
            </a:r>
            <a:r>
              <a:rPr lang="ru-RU" sz="1400" dirty="0" err="1" smtClean="0"/>
              <a:t>Каным</a:t>
            </a:r>
            <a:r>
              <a:rPr lang="ru-RU" sz="1400" dirty="0" smtClean="0"/>
              <a:t>»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799" y="0"/>
            <a:ext cx="9448799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pic>
        <p:nvPicPr>
          <p:cNvPr id="13314" name="Picture 2" descr="N:\ПРОЕКТ\РИСУНКИ\Рисунки для ПРОЕКТА\Природа\15. Лес в горах Поднебесные  Зубья Исупова Ирина 9 лет. 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228600"/>
            <a:ext cx="3392557" cy="25146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219200" y="2895600"/>
            <a:ext cx="1981200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Исупова</a:t>
            </a:r>
            <a:r>
              <a:rPr lang="ru-RU" sz="1400" dirty="0" smtClean="0"/>
              <a:t> Ирина 9 лет.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smtClean="0"/>
              <a:t>Пик </a:t>
            </a:r>
            <a:r>
              <a:rPr lang="ru-RU" sz="1400" dirty="0" err="1" smtClean="0"/>
              <a:t>Дураков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pic>
        <p:nvPicPr>
          <p:cNvPr id="13315" name="Picture 3" descr="N:\ПРОЕКТ\РИСУНКИ\Рисунки для ПРОЕКТА\Природа\13. На опушке леса. Астанова Сара 10 лет. 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6000" y="228600"/>
            <a:ext cx="3479800" cy="251460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257800" y="2895600"/>
            <a:ext cx="2819400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Астанова</a:t>
            </a:r>
            <a:r>
              <a:rPr lang="ru-RU" sz="1400" dirty="0" smtClean="0"/>
              <a:t> Сара 10 лет,</a:t>
            </a:r>
          </a:p>
          <a:p>
            <a:pPr algn="ctr"/>
            <a:r>
              <a:rPr lang="ru-RU" sz="1400" dirty="0" smtClean="0"/>
              <a:t>«На опушке </a:t>
            </a:r>
            <a:r>
              <a:rPr lang="ru-RU" sz="1400" dirty="0" smtClean="0"/>
              <a:t>у Рубановского стана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pic>
        <p:nvPicPr>
          <p:cNvPr id="13316" name="Picture 4" descr="N:\ПРОЕКТ\РИСУНКИ\Рисунки для ПРОЕКТА\Природа\12. Лес около города. Орлова Софья 7 лет. 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733800"/>
            <a:ext cx="3310709" cy="2287003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143000" y="6172200"/>
            <a:ext cx="1828800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Орлова Софья 7 лет. </a:t>
            </a:r>
          </a:p>
          <a:p>
            <a:pPr algn="ctr"/>
            <a:r>
              <a:rPr lang="ru-RU" sz="1400" dirty="0" smtClean="0"/>
              <a:t>«Вид на реку Томь»</a:t>
            </a:r>
          </a:p>
        </p:txBody>
      </p:sp>
      <p:pic>
        <p:nvPicPr>
          <p:cNvPr id="13317" name="Picture 5" descr="N:\ПРОЕКТ\РИСУНКИ\Рисунки для ПРОЕКТА\Природа\11. Лес у гор Междуреченска.  Сандаков Владимир 7 лет. 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3810000"/>
            <a:ext cx="3429000" cy="2230801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410200" y="6172200"/>
            <a:ext cx="2362200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Сандаков Владимир 7 лет.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smtClean="0"/>
              <a:t>Поднебесные Зубья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15362" name="Picture 2" descr="N:\ПРОЕКТ\РИСУНКИ\Рисунки для ПРОЕКТА\Природа\5. Кружево зимиего леса. Бондарев Иван 8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3382963" cy="2469597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371600" y="2895600"/>
            <a:ext cx="21336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Бондарев </a:t>
            </a:r>
            <a:r>
              <a:rPr lang="ru-RU" sz="1400" dirty="0" smtClean="0"/>
              <a:t>Иван 8 </a:t>
            </a:r>
            <a:r>
              <a:rPr lang="ru-RU" sz="1400" dirty="0" smtClean="0"/>
              <a:t>лет</a:t>
            </a:r>
          </a:p>
          <a:p>
            <a:pPr algn="ctr"/>
            <a:r>
              <a:rPr lang="ru-RU" sz="1400" dirty="0" smtClean="0"/>
              <a:t>«Кружево зимнего леса» </a:t>
            </a:r>
          </a:p>
        </p:txBody>
      </p:sp>
      <p:pic>
        <p:nvPicPr>
          <p:cNvPr id="15363" name="Picture 3" descr="N:\ПРОЕКТ\РИСУНКИ\Рисунки для ПРОЕКТА\Природа\3. Зимний лес Фомичева Диана 7 лет  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04800"/>
            <a:ext cx="3459162" cy="2513259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5562600" y="2895600"/>
            <a:ext cx="1904999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Фомичева Диана 7 лет «Зимний лес» </a:t>
            </a:r>
            <a:endParaRPr lang="ru-RU" sz="1400" dirty="0"/>
          </a:p>
        </p:txBody>
      </p:sp>
      <p:pic>
        <p:nvPicPr>
          <p:cNvPr id="7" name="Picture 2" descr="N:\ПРОЕКТ\РИСУНКИ\Рисунки для ПРОЕКТА\Природа\Фото-0054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 l="3077" t="2051" r="3077" b="7692"/>
          <a:stretch>
            <a:fillRect/>
          </a:stretch>
        </p:blipFill>
        <p:spPr bwMode="auto">
          <a:xfrm>
            <a:off x="762000" y="3581400"/>
            <a:ext cx="3429000" cy="2397177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pic>
        <p:nvPicPr>
          <p:cNvPr id="15365" name="Picture 5" descr="C:\Users\Oem\Desktop\, мама, ИЗО-конкурсы\РИСУНКИ\Интернет- рисунки\cccc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2128" t="8511" r="4255" b="3546"/>
          <a:stretch>
            <a:fillRect/>
          </a:stretch>
        </p:blipFill>
        <p:spPr bwMode="auto">
          <a:xfrm>
            <a:off x="4540046" y="3581400"/>
            <a:ext cx="3537154" cy="2415886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71600" y="6096000"/>
            <a:ext cx="19812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Попова Полина 10 лет </a:t>
            </a:r>
          </a:p>
          <a:p>
            <a:pPr algn="ctr"/>
            <a:r>
              <a:rPr lang="ru-RU" sz="1400" dirty="0" smtClean="0"/>
              <a:t>«Ветка рябины»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6096000"/>
            <a:ext cx="26670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Хуторная Дарья 12 л. «Приют на </a:t>
            </a:r>
            <a:r>
              <a:rPr lang="ru-RU" sz="1400" dirty="0" smtClean="0"/>
              <a:t>«Приют Поднебесных </a:t>
            </a:r>
            <a:r>
              <a:rPr lang="ru-RU" sz="1400" dirty="0" smtClean="0"/>
              <a:t>Зубьях»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296400" cy="6848475"/>
          </a:xfrm>
          <a:prstGeom prst="rect">
            <a:avLst/>
          </a:prstGeom>
          <a:noFill/>
        </p:spPr>
      </p:pic>
      <p:pic>
        <p:nvPicPr>
          <p:cNvPr id="10242" name="Picture 2" descr="F:\ПРОЕКТ\РИСУНКИ\Рисунки для ПРОЕКТА\Природа\Зимний вечер 13 л. Каменская Екатер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"/>
            <a:ext cx="3505200" cy="26068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371600" y="2819400"/>
            <a:ext cx="2189958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Каменская Екатерина13 л.</a:t>
            </a:r>
          </a:p>
          <a:p>
            <a:pPr algn="ctr"/>
            <a:r>
              <a:rPr lang="ru-RU" sz="1400" dirty="0" smtClean="0"/>
              <a:t>«Зимний вечер»</a:t>
            </a:r>
            <a:endParaRPr lang="ru-RU" sz="1400" dirty="0"/>
          </a:p>
        </p:txBody>
      </p:sp>
      <p:pic>
        <p:nvPicPr>
          <p:cNvPr id="1028" name="Picture 4" descr="F:\ПРОЕКТ\РИСУНКИ\Рисунки для ПРОЕКТА\Природа\6. Тихий осенний лес у озера. Громкова Екатерина 10 лет.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81400"/>
            <a:ext cx="3488060" cy="251385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2" name="Picture 5" descr="F:\ПРОЕКТ\РИСУНКИ\Рисунки для ПРОЕКТА\Природа\8. Теплые деньки в лесу . Гостевская Анастасия 15 лет.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9110" y="3429000"/>
            <a:ext cx="2301962" cy="317255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30" name="Picture 6" descr="F:\ПРОЕКТ\РИСУНКИ\Рисунки для ПРОЕКТА\Природа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52400"/>
            <a:ext cx="3556453" cy="2514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990600" y="6172200"/>
            <a:ext cx="25146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Громкова Екатерина 10 </a:t>
            </a:r>
            <a:r>
              <a:rPr lang="ru-RU" sz="1400" dirty="0" smtClean="0"/>
              <a:t>лет «Д</a:t>
            </a:r>
            <a:r>
              <a:rPr lang="ru-RU" sz="1400" dirty="0" smtClean="0"/>
              <a:t>олина ручья Безымянного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81800" y="6172200"/>
            <a:ext cx="23622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Гостевская</a:t>
            </a:r>
            <a:r>
              <a:rPr lang="ru-RU" sz="1400" dirty="0" smtClean="0"/>
              <a:t> Анастасия 15 лет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smtClean="0"/>
              <a:t>Озеро Рыбное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334000" y="2743200"/>
            <a:ext cx="2971800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Каменская Екатерина13 л.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smtClean="0"/>
              <a:t>Водопад у Куприяновской поляны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pic>
        <p:nvPicPr>
          <p:cNvPr id="2050" name="Picture 2" descr="F:\ПРОЕКТ\РИСУНКИ\Рисунки для ПРОЕКТА\Природа\Каменская Катя 14 л. Брусника 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3886200" cy="2747749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</p:pic>
      <p:pic>
        <p:nvPicPr>
          <p:cNvPr id="2051" name="Picture 3" descr="F:\ПРОЕКТ\РИСУНКИ\Рисунки для ПРОЕКТА\Природа\Старова Екатерина 8 л.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81000"/>
            <a:ext cx="3886200" cy="2747748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15000" y="3200400"/>
            <a:ext cx="2667000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Старова</a:t>
            </a:r>
            <a:r>
              <a:rPr lang="ru-RU" sz="1400" dirty="0" smtClean="0"/>
              <a:t> Екатерина 8 лет</a:t>
            </a:r>
          </a:p>
          <a:p>
            <a:pPr algn="ctr"/>
            <a:r>
              <a:rPr lang="ru-RU" sz="1400" dirty="0" smtClean="0"/>
              <a:t>«Заводь у приюта </a:t>
            </a:r>
            <a:r>
              <a:rPr lang="ru-RU" sz="1400" dirty="0" smtClean="0"/>
              <a:t>«</a:t>
            </a:r>
            <a:r>
              <a:rPr lang="ru-RU" sz="1400" dirty="0" smtClean="0"/>
              <a:t>Кузбасский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pic>
        <p:nvPicPr>
          <p:cNvPr id="3" name="Picture 3" descr="F:\ПРОЕКТ\РИСУНКИ\Рисунки для ПРОЕКТА\Природа\Кандык сибирский (Erythronium sibiricum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962400"/>
            <a:ext cx="2057400" cy="2688557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086600" y="5943600"/>
            <a:ext cx="1905000" cy="73866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Иванова Лиля 11 лет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err="1" smtClean="0"/>
              <a:t>Кандык</a:t>
            </a:r>
            <a:r>
              <a:rPr lang="ru-RU" sz="1400" dirty="0" smtClean="0"/>
              <a:t> сибирский»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Erythronium</a:t>
            </a:r>
            <a:r>
              <a:rPr lang="en-US" sz="1400" dirty="0" smtClean="0"/>
              <a:t> </a:t>
            </a:r>
            <a:r>
              <a:rPr lang="en-US" sz="1400" dirty="0" err="1" smtClean="0"/>
              <a:t>sibiricum</a:t>
            </a:r>
            <a:r>
              <a:rPr lang="en-US" sz="1400" smtClean="0"/>
              <a:t>)</a:t>
            </a:r>
            <a:endParaRPr lang="ru-RU" sz="14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600200" y="3200400"/>
            <a:ext cx="1905000" cy="52322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Каменская Катя 14 лет </a:t>
            </a:r>
          </a:p>
          <a:p>
            <a:pPr algn="ctr"/>
            <a:r>
              <a:rPr lang="ru-RU" sz="1400" dirty="0" smtClean="0"/>
              <a:t>«Брусника»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8600" y="3886200"/>
            <a:ext cx="4495800" cy="2590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Left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rgbClr val="CC00FF"/>
                  </a:solidFill>
                </a:ln>
                <a:solidFill>
                  <a:srgbClr val="CC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sz="5400" b="1" dirty="0">
              <a:ln w="11430">
                <a:solidFill>
                  <a:srgbClr val="CC00FF"/>
                </a:solidFill>
              </a:ln>
              <a:solidFill>
                <a:srgbClr val="CC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pic>
        <p:nvPicPr>
          <p:cNvPr id="1030" name="Picture 6" descr="F:\ПРОЕКТ\РИСУНКИ\Рисунки для ПРОЕКТА\Животные\Аксенова Алина 11 лет Орлан-белохвост (Haliacenus albicilla 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"/>
            <a:ext cx="2133600" cy="28905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3124200"/>
            <a:ext cx="1981200" cy="7386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Аксенова Алина 11 л. 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err="1" smtClean="0"/>
              <a:t>Орлан-белохвост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Haliacenus</a:t>
            </a:r>
            <a:r>
              <a:rPr lang="ru-RU" sz="1400" dirty="0" smtClean="0"/>
              <a:t> </a:t>
            </a:r>
            <a:r>
              <a:rPr lang="ru-RU" sz="1400" dirty="0" err="1" smtClean="0"/>
              <a:t>albicilla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6146" name="Picture 2" descr="N:\ПРОЕКТ\РИСУНКИ\Рисунки для ПРОЕКТА\Животные\Длинохвостая неясыть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52400"/>
            <a:ext cx="2202017" cy="2895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352800" y="3124200"/>
            <a:ext cx="2133600" cy="7386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Исупова</a:t>
            </a:r>
            <a:r>
              <a:rPr lang="ru-RU" sz="1400" dirty="0" smtClean="0"/>
              <a:t> Ирина 10 л., 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err="1" smtClean="0"/>
              <a:t>Длинохвостая</a:t>
            </a:r>
            <a:r>
              <a:rPr lang="ru-RU" sz="1400" dirty="0" smtClean="0"/>
              <a:t> неясыть» 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Strix</a:t>
            </a:r>
            <a:r>
              <a:rPr lang="en-US" sz="1400" dirty="0" smtClean="0"/>
              <a:t> </a:t>
            </a:r>
            <a:r>
              <a:rPr lang="en-US" sz="1400" dirty="0" err="1" smtClean="0"/>
              <a:t>uralensis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6147" name="Picture 3" descr="N:\ПРОЕКТ\РИСУНКИ\Рисунки для ПРОЕКТА\Животные\Дятел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152400"/>
            <a:ext cx="2206595" cy="2895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9" name="Прямоугольник 8"/>
          <p:cNvSpPr/>
          <p:nvPr/>
        </p:nvSpPr>
        <p:spPr>
          <a:xfrm flipH="1">
            <a:off x="6629400" y="3124200"/>
            <a:ext cx="1981200" cy="7386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Костина Людмила 10 л. «Дятел»  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Picus</a:t>
            </a:r>
            <a:r>
              <a:rPr lang="en-US" sz="1400" dirty="0" smtClean="0"/>
              <a:t> </a:t>
            </a:r>
            <a:r>
              <a:rPr lang="en-US" sz="1400" dirty="0" err="1" smtClean="0"/>
              <a:t>canus</a:t>
            </a:r>
            <a:r>
              <a:rPr lang="en-US" sz="1400" dirty="0" smtClean="0"/>
              <a:t>)</a:t>
            </a:r>
            <a:endParaRPr lang="ru-RU" sz="1400" dirty="0"/>
          </a:p>
        </p:txBody>
      </p:sp>
      <p:pic>
        <p:nvPicPr>
          <p:cNvPr id="6148" name="Picture 4" descr="N:\ПРОЕКТ\РИСУНКИ\Рисунки для ПРОЕКТА\Животные\Кудзиева Екатерина 13 лет. Полёт Балобана (Falco cherrug) 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219200" y="4114800"/>
            <a:ext cx="3123582" cy="19812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24000" y="6019800"/>
            <a:ext cx="2286000" cy="7386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Кудзиева</a:t>
            </a:r>
            <a:r>
              <a:rPr lang="ru-RU" sz="1400" dirty="0" smtClean="0"/>
              <a:t> Екатерина 13 лет. </a:t>
            </a:r>
          </a:p>
          <a:p>
            <a:pPr algn="ctr"/>
            <a:r>
              <a:rPr lang="ru-RU" sz="1400" dirty="0" smtClean="0"/>
              <a:t>Полёт </a:t>
            </a:r>
            <a:r>
              <a:rPr lang="ru-RU" sz="1400" dirty="0" err="1" smtClean="0"/>
              <a:t>Балобана</a:t>
            </a:r>
            <a:endParaRPr lang="ru-RU" sz="1400" dirty="0" smtClean="0"/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Falco</a:t>
            </a:r>
            <a:r>
              <a:rPr lang="ru-RU" sz="1400" dirty="0" smtClean="0"/>
              <a:t> </a:t>
            </a:r>
            <a:r>
              <a:rPr lang="ru-RU" sz="1400" dirty="0" err="1" smtClean="0"/>
              <a:t>cherrug</a:t>
            </a:r>
            <a:r>
              <a:rPr lang="ru-RU" sz="1400" dirty="0" smtClean="0"/>
              <a:t>) </a:t>
            </a:r>
            <a:endParaRPr lang="ru-RU" sz="1400" dirty="0"/>
          </a:p>
        </p:txBody>
      </p:sp>
      <p:pic>
        <p:nvPicPr>
          <p:cNvPr id="6149" name="Picture 5" descr="N:\ПРОЕКТ\РИСУНКИ\Рисунки для ПРОЕКТА\Животные\Кудзиева Екатерина 13 лет. Полет Беркута (Aquila chrysaetos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2921" y="4106922"/>
            <a:ext cx="2945679" cy="206527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705600" y="6119336"/>
            <a:ext cx="2286000" cy="7386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Кудзиева</a:t>
            </a:r>
            <a:r>
              <a:rPr lang="ru-RU" sz="1400" dirty="0" smtClean="0"/>
              <a:t> Екатерина 13 лет. </a:t>
            </a:r>
          </a:p>
          <a:p>
            <a:pPr algn="ctr"/>
            <a:r>
              <a:rPr lang="ru-RU" sz="1400" dirty="0" smtClean="0"/>
              <a:t>Полет Беркута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Aquila</a:t>
            </a:r>
            <a:r>
              <a:rPr lang="ru-RU" sz="1400" dirty="0" smtClean="0"/>
              <a:t> </a:t>
            </a:r>
            <a:r>
              <a:rPr lang="ru-RU" sz="1400" dirty="0" err="1" smtClean="0"/>
              <a:t>chrysaetos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2051" name="Picture 3" descr="F:\ПРОЕКТ\РИСУНКИ\Рисунки для ПРОЕКТА\Животные\Аксенова Алина 13 лет Медведь (Ursus arctos Linnaeus).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352800"/>
            <a:ext cx="2115136" cy="2991482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6400800"/>
            <a:ext cx="35052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Аксенова Алина 13 лет, «Медведь с пнем»</a:t>
            </a:r>
          </a:p>
        </p:txBody>
      </p:sp>
      <p:pic>
        <p:nvPicPr>
          <p:cNvPr id="8194" name="Picture 2" descr="N:\ПРОЕКТ\РИСУНКИ\Рисунки для ПРОЕКТА\Животные\Закирова Дила 12 лет Медведь и капля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199" y="457200"/>
            <a:ext cx="3263543" cy="2307497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2819400"/>
            <a:ext cx="40386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Кудзиева</a:t>
            </a:r>
            <a:r>
              <a:rPr lang="ru-RU" sz="1400" dirty="0" smtClean="0"/>
              <a:t> Екатерина 13 л. ,  «Медвежья рыбалка»</a:t>
            </a:r>
            <a:endParaRPr lang="ru-RU" sz="1400" dirty="0"/>
          </a:p>
        </p:txBody>
      </p:sp>
      <p:pic>
        <p:nvPicPr>
          <p:cNvPr id="3074" name="Picture 2" descr="F:\ПРОЕКТ\РИСУНКИ\Рисунки для ПРОЕКТА\Животные\Медведь (Ursus arctos Linnaeus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352800"/>
            <a:ext cx="2142616" cy="2974127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410200" y="6400800"/>
            <a:ext cx="3079176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 err="1" smtClean="0"/>
              <a:t>Красова</a:t>
            </a:r>
            <a:r>
              <a:rPr lang="ru-RU" sz="1400" dirty="0" smtClean="0"/>
              <a:t> Елизавета 12 лет «Сластена» </a:t>
            </a:r>
            <a:endParaRPr lang="ru-RU" sz="1400" dirty="0"/>
          </a:p>
        </p:txBody>
      </p:sp>
      <p:pic>
        <p:nvPicPr>
          <p:cNvPr id="3075" name="Picture 3" descr="F:\ПРОЕКТ\РИСУНКИ\Рисунки для ПРОЕКТА\Животные\МЕдведь бурый (Ursus arctos Linnaeus)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812" y="457200"/>
            <a:ext cx="3263988" cy="2303048"/>
          </a:xfrm>
          <a:prstGeom prst="rect">
            <a:avLst/>
          </a:prstGeom>
          <a:noFill/>
          <a:ln w="38100">
            <a:solidFill>
              <a:srgbClr val="FF9FFF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181600" y="2895600"/>
            <a:ext cx="35052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Почитаева</a:t>
            </a:r>
            <a:r>
              <a:rPr lang="ru-RU" sz="1400" dirty="0" smtClean="0"/>
              <a:t> Дарья 9 лет, «Медведь  и капля»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524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Медведь бурый (</a:t>
            </a:r>
            <a:r>
              <a:rPr lang="ru-RU" dirty="0" err="1" smtClean="0">
                <a:solidFill>
                  <a:srgbClr val="FF0000"/>
                </a:solidFill>
              </a:rPr>
              <a:t>Ursus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arctos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Linnaeus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4098" name="Picture 2" descr="F:\ПРОЕКТ\РИСУНКИ\Рисунки для ПРОЕКТА\Животные\Барсук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2396" y="152400"/>
            <a:ext cx="3078160" cy="230853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43000" y="6119336"/>
            <a:ext cx="2514600" cy="73866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Репенецкая Анна 11 л. </a:t>
            </a:r>
          </a:p>
          <a:p>
            <a:pPr algn="ctr"/>
            <a:r>
              <a:rPr lang="ru-RU" sz="1400" dirty="0" smtClean="0"/>
              <a:t>«Барсук»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Meles</a:t>
            </a:r>
            <a:r>
              <a:rPr lang="ru-RU" sz="1400" dirty="0" smtClean="0"/>
              <a:t> </a:t>
            </a:r>
            <a:r>
              <a:rPr lang="ru-RU" sz="1400" dirty="0" err="1" smtClean="0"/>
              <a:t>leucurus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4099" name="Picture 3" descr="F:\ПРОЕКТ\РИСУНКИ\Рисунки для ПРОЕКТА\Животные\Барсуки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505200"/>
            <a:ext cx="3454400" cy="25908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1026" name="Picture 2" descr="F:\ПРОЕКТ\РИСУНКИ\Рисунки для ПРОЕКТА\Животные\20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428999"/>
            <a:ext cx="2124075" cy="300412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1027" name="Picture 3" descr="F:\ПРОЕКТ\РИСУНКИ\Рисунки для ПРОЕКТА\Животные\ено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52400"/>
            <a:ext cx="3078163" cy="230862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715000" y="2438400"/>
            <a:ext cx="2209800" cy="738664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Селебинко</a:t>
            </a:r>
            <a:r>
              <a:rPr lang="ru-RU" sz="1400" dirty="0" smtClean="0"/>
              <a:t> Людмила 10 л.</a:t>
            </a:r>
          </a:p>
          <a:p>
            <a:pPr algn="ctr"/>
            <a:r>
              <a:rPr lang="ru-RU" sz="1400" dirty="0" smtClean="0"/>
              <a:t>«Енот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(</a:t>
            </a:r>
            <a:r>
              <a:rPr lang="la-Latn" sz="1400" dirty="0" smtClean="0"/>
              <a:t>Procyon lotor</a:t>
            </a:r>
            <a:r>
              <a:rPr lang="ru-RU" sz="1400" dirty="0" smtClean="0"/>
              <a:t>)</a:t>
            </a:r>
            <a:endParaRPr lang="ru-RU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90600" y="2438400"/>
            <a:ext cx="2209800" cy="73866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Каменская Екатерина 10 л. «Енот в снегу» </a:t>
            </a:r>
            <a:endParaRPr lang="ru-RU" sz="1400" dirty="0" smtClean="0"/>
          </a:p>
          <a:p>
            <a:pPr algn="ctr"/>
            <a:r>
              <a:rPr lang="ru-RU" sz="1400" dirty="0" smtClean="0"/>
              <a:t>(</a:t>
            </a:r>
            <a:r>
              <a:rPr lang="la-Latn" sz="1400" dirty="0" smtClean="0"/>
              <a:t>Procyon lotor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5943600"/>
            <a:ext cx="1905000" cy="73866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Назарова Валерия 9 л.</a:t>
            </a:r>
          </a:p>
          <a:p>
            <a:pPr algn="ctr"/>
            <a:r>
              <a:rPr lang="ru-RU" sz="1400" dirty="0" smtClean="0"/>
              <a:t> «Выдра речная»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Lutra</a:t>
            </a:r>
            <a:r>
              <a:rPr lang="ru-RU" sz="1400" dirty="0" smtClean="0"/>
              <a:t> </a:t>
            </a:r>
            <a:r>
              <a:rPr lang="ru-RU" sz="1400" dirty="0" err="1" smtClean="0"/>
              <a:t>lutra</a:t>
            </a:r>
            <a:r>
              <a:rPr lang="ru-RU" sz="1400" dirty="0" smtClean="0"/>
              <a:t>)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10820400" cy="6848475"/>
          </a:xfrm>
          <a:prstGeom prst="rect">
            <a:avLst/>
          </a:prstGeom>
          <a:noFill/>
        </p:spPr>
      </p:pic>
      <p:pic>
        <p:nvPicPr>
          <p:cNvPr id="5122" name="Picture 2" descr="F:\ПРОЕКТ\РИСУНКИ\Рисунки для ПРОЕКТА\Животные\Бондырев Иван 7 лет Белка в полете (Pteromys volans )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363" y="152400"/>
            <a:ext cx="3726838" cy="2590800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019800" y="2819400"/>
            <a:ext cx="18288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Бондырев Иван 7 л.</a:t>
            </a:r>
          </a:p>
          <a:p>
            <a:pPr algn="ctr"/>
            <a:r>
              <a:rPr lang="ru-RU" sz="1400" dirty="0" smtClean="0"/>
              <a:t> «Белка в полете» </a:t>
            </a:r>
          </a:p>
        </p:txBody>
      </p:sp>
      <p:pic>
        <p:nvPicPr>
          <p:cNvPr id="5123" name="Picture 3" descr="F:\ПРОЕКТ\РИСУНКИ\Рисунки для ПРОЕКТА\Животные\Белка обыкновенная (Pteromys volans 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228600"/>
            <a:ext cx="3492601" cy="2514600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24000" y="2819400"/>
            <a:ext cx="2057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Черенчикова Ксения 7 л.</a:t>
            </a:r>
          </a:p>
          <a:p>
            <a:pPr algn="ctr"/>
            <a:r>
              <a:rPr lang="ru-RU" sz="1400" dirty="0" smtClean="0"/>
              <a:t>«Белка обыкновенная» </a:t>
            </a:r>
          </a:p>
        </p:txBody>
      </p:sp>
      <p:pic>
        <p:nvPicPr>
          <p:cNvPr id="9218" name="Picture 2" descr="N:\ПРОЕКТ\РИСУНКИ\Рисунки для ПРОЕКТА\Животные\Каменская Анна 13 лет Кто там !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399" y="3886199"/>
            <a:ext cx="3352801" cy="2385809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6172200"/>
            <a:ext cx="1905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Каменская Анна 13 л.</a:t>
            </a:r>
          </a:p>
          <a:p>
            <a:pPr algn="ctr"/>
            <a:r>
              <a:rPr lang="ru-RU" sz="1400" dirty="0" smtClean="0"/>
              <a:t> «Кто там</a:t>
            </a:r>
            <a:r>
              <a:rPr lang="ru-RU" sz="1400" dirty="0" smtClean="0"/>
              <a:t>?»</a:t>
            </a:r>
            <a:endParaRPr lang="ru-RU" sz="1400" dirty="0" smtClean="0"/>
          </a:p>
        </p:txBody>
      </p:sp>
      <p:pic>
        <p:nvPicPr>
          <p:cNvPr id="9219" name="Picture 3" descr="N:\ПРОЕКТ\РИСУНКИ\Рисунки для ПРОЕКТА\Животные\Карпова Анна 12 лет Белка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562600" y="3505200"/>
            <a:ext cx="2197404" cy="3124200"/>
          </a:xfrm>
          <a:prstGeom prst="rect">
            <a:avLst/>
          </a:prstGeom>
          <a:noFill/>
          <a:ln w="38100">
            <a:solidFill>
              <a:srgbClr val="CC00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696200" y="6172200"/>
            <a:ext cx="16764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Карпова Анна 12 л. «Белка</a:t>
            </a:r>
            <a:r>
              <a:rPr lang="ru-RU" sz="1400" dirty="0" smtClean="0"/>
              <a:t>»</a:t>
            </a:r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4600" y="3429000"/>
            <a:ext cx="402725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Белка обыкновенная (</a:t>
            </a:r>
            <a:r>
              <a:rPr lang="ru-RU" dirty="0" err="1" smtClean="0">
                <a:solidFill>
                  <a:srgbClr val="FF0000"/>
                </a:solidFill>
              </a:rPr>
              <a:t>Pteromys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volans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6146" name="Picture 2" descr="F:\ПРОЕКТ\РИСУНКИ\Рисунки для ПРОЕКТА\Животные\Бодарев Иван 7 лет Большой кронштеп (Numenius arquata Linaeus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52400"/>
            <a:ext cx="2999362" cy="2202657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52400" y="2286000"/>
            <a:ext cx="2362200" cy="8002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Бодарев</a:t>
            </a:r>
            <a:r>
              <a:rPr lang="ru-RU" sz="1400" dirty="0" smtClean="0"/>
              <a:t> Иван 7 л.</a:t>
            </a:r>
          </a:p>
          <a:p>
            <a:pPr algn="ctr"/>
            <a:r>
              <a:rPr lang="ru-RU" sz="1400" dirty="0" smtClean="0"/>
              <a:t>«Большой </a:t>
            </a:r>
            <a:r>
              <a:rPr lang="ru-RU" sz="1400" dirty="0" err="1" smtClean="0"/>
              <a:t>кронштеп</a:t>
            </a:r>
            <a:r>
              <a:rPr lang="ru-RU" sz="1400" dirty="0" smtClean="0"/>
              <a:t>» 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Numenius</a:t>
            </a:r>
            <a:r>
              <a:rPr lang="en-US" sz="1400" dirty="0" smtClean="0"/>
              <a:t> </a:t>
            </a:r>
            <a:r>
              <a:rPr lang="en-US" sz="1400" dirty="0" err="1" smtClean="0"/>
              <a:t>arquata</a:t>
            </a:r>
            <a:r>
              <a:rPr lang="en-US" sz="1400" dirty="0" smtClean="0"/>
              <a:t> </a:t>
            </a:r>
            <a:r>
              <a:rPr lang="en-US" sz="1400" dirty="0" err="1" smtClean="0"/>
              <a:t>Linaeus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1026" name="Picture 2" descr="N:\ПРОЕКТ\РИСУНКИ\Рисунки для ПРОЕКТА\Животные\Вахрушева Светлана 14 лет. Иглохвостый стриж (Hirundpus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429000"/>
            <a:ext cx="1903560" cy="26670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3400" y="6096000"/>
            <a:ext cx="2133600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Вахрушева Светлана 14 л. «</a:t>
            </a:r>
            <a:r>
              <a:rPr lang="ru-RU" sz="1400" dirty="0" err="1" smtClean="0"/>
              <a:t>Иглохвостый</a:t>
            </a:r>
            <a:r>
              <a:rPr lang="ru-RU" sz="1400" dirty="0" smtClean="0"/>
              <a:t> стриж» 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Hirundpus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1027" name="Picture 3" descr="N:\ПРОЕКТ\РИСУНКИ\Рисунки для ПРОЕКТА\Животные\Кудзиева Екатерина 13 лет Филин ( Bubo bubo Buturlin) 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152400"/>
            <a:ext cx="3124200" cy="2299028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pic>
        <p:nvPicPr>
          <p:cNvPr id="1028" name="Picture 4" descr="N:\ПРОЕКТ\РИСУНКИ\Рисунки для ПРОЕКТА\Животные\Музафарова Анжела 12 лет. Сапсан с рыбой (Falco peregrinus Tanstall)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2667000"/>
            <a:ext cx="3125798" cy="2209800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3429000" y="4953000"/>
            <a:ext cx="2209800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Музафарова Анжела 12 л.</a:t>
            </a:r>
          </a:p>
          <a:p>
            <a:pPr algn="ctr"/>
            <a:r>
              <a:rPr lang="ru-RU" sz="1400" dirty="0" smtClean="0"/>
              <a:t> «Сапсан с рыбой»</a:t>
            </a:r>
          </a:p>
          <a:p>
            <a:pPr algn="ctr"/>
            <a:r>
              <a:rPr lang="ru-RU" sz="1400" dirty="0" smtClean="0"/>
              <a:t> (</a:t>
            </a:r>
            <a:r>
              <a:rPr lang="la-Latn" sz="1400" dirty="0" smtClean="0"/>
              <a:t>Falco peregrinus Tanstall) </a:t>
            </a:r>
            <a:endParaRPr lang="ru-RU" sz="1400" dirty="0"/>
          </a:p>
        </p:txBody>
      </p:sp>
      <p:pic>
        <p:nvPicPr>
          <p:cNvPr id="4098" name="Picture 2" descr="F:\ПРОЕКТ\РИСУНКИ\Рисунки для ПРОЕКТА\Животные\Лкасова Елизавета 10 лет Луговой лунь (Circus pygargus Linnaeus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3276600"/>
            <a:ext cx="1981200" cy="275992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6477000" y="5943600"/>
            <a:ext cx="2209800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Красова</a:t>
            </a:r>
            <a:r>
              <a:rPr lang="ru-RU" sz="1400" dirty="0" smtClean="0"/>
              <a:t> Елизавета 10 л.</a:t>
            </a:r>
          </a:p>
          <a:p>
            <a:pPr algn="ctr"/>
            <a:r>
              <a:rPr lang="ru-RU" sz="1400" dirty="0" smtClean="0"/>
              <a:t> «Луговой лунь»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smtClean="0"/>
              <a:t>Circus </a:t>
            </a:r>
            <a:r>
              <a:rPr lang="en-US" sz="1400" dirty="0" err="1" smtClean="0"/>
              <a:t>pygargus</a:t>
            </a:r>
            <a:r>
              <a:rPr lang="en-US" sz="1400" dirty="0" smtClean="0"/>
              <a:t> Linnaeus)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0" y="2286000"/>
            <a:ext cx="2133600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Кудзиева</a:t>
            </a:r>
            <a:r>
              <a:rPr lang="ru-RU" sz="1400" dirty="0" smtClean="0"/>
              <a:t> Екатерина 13 л. «Филин»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Bubo</a:t>
            </a:r>
            <a:r>
              <a:rPr lang="ru-RU" sz="1400" dirty="0" smtClean="0"/>
              <a:t> </a:t>
            </a:r>
            <a:r>
              <a:rPr lang="ru-RU" sz="1400" dirty="0" err="1" smtClean="0"/>
              <a:t>bubo</a:t>
            </a:r>
            <a:r>
              <a:rPr lang="ru-RU" sz="1400" dirty="0" smtClean="0"/>
              <a:t> </a:t>
            </a:r>
            <a:r>
              <a:rPr lang="ru-RU" sz="1400" dirty="0" err="1" smtClean="0"/>
              <a:t>Buturlin</a:t>
            </a:r>
            <a:r>
              <a:rPr lang="ru-RU" sz="1400" dirty="0" smtClean="0"/>
              <a:t>)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9218" name="Picture 2" descr="F:\ПРОЕКТ\РИСУНКИ\Рисунки для ПРОЕКТА\Животные\Попова Полина 9 лет. Взляд филина (Bubo bubo Buturlin) 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"/>
            <a:ext cx="3460824" cy="25146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52400" y="2590800"/>
            <a:ext cx="2209800" cy="73866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Попова Полина 9 л.</a:t>
            </a:r>
          </a:p>
          <a:p>
            <a:pPr algn="ctr"/>
            <a:r>
              <a:rPr lang="ru-RU" sz="1400" dirty="0" smtClean="0"/>
              <a:t> «</a:t>
            </a:r>
            <a:r>
              <a:rPr lang="ru-RU" sz="1400" dirty="0" err="1" smtClean="0"/>
              <a:t>Взляд</a:t>
            </a:r>
            <a:r>
              <a:rPr lang="ru-RU" sz="1400" dirty="0" smtClean="0"/>
              <a:t> филина»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Bubo</a:t>
            </a:r>
            <a:r>
              <a:rPr lang="ru-RU" sz="1400" dirty="0" smtClean="0"/>
              <a:t> </a:t>
            </a:r>
            <a:r>
              <a:rPr lang="ru-RU" sz="1400" dirty="0" err="1" smtClean="0"/>
              <a:t>bubo</a:t>
            </a:r>
            <a:r>
              <a:rPr lang="ru-RU" sz="1400" dirty="0" smtClean="0"/>
              <a:t> </a:t>
            </a:r>
            <a:r>
              <a:rPr lang="ru-RU" sz="1400" dirty="0" err="1" smtClean="0"/>
              <a:t>Buturlin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9219" name="Picture 3" descr="F:\ПРОЕКТ\РИСУНКИ\Рисунки для ПРОЕКТА\Животные\16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891928" y="228600"/>
            <a:ext cx="3340910" cy="23622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220" name="Picture 4" descr="F:\ПРОЕКТ\РИСУНКИ\Рисунки для ПРОЕКТА\Животные\P5142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428999"/>
            <a:ext cx="2314926" cy="313840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221" name="Picture 5" descr="F:\ПРОЕКТ\РИСУНКИ\Рисунки для ПРОЕКТА\Животные\Нучкова Анастасия 10 лет. Орлан-долгохвост (Haliaeetus 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981200" y="3505200"/>
            <a:ext cx="2133600" cy="29780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228600" y="5943600"/>
            <a:ext cx="2667000" cy="73866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Нучкова</a:t>
            </a:r>
            <a:r>
              <a:rPr lang="ru-RU" sz="1400" dirty="0" smtClean="0"/>
              <a:t> Анастасия 10 л.</a:t>
            </a:r>
          </a:p>
          <a:p>
            <a:pPr algn="ctr"/>
            <a:r>
              <a:rPr lang="ru-RU" sz="1400" dirty="0" smtClean="0"/>
              <a:t> «</a:t>
            </a:r>
            <a:r>
              <a:rPr lang="ru-RU" sz="1400" dirty="0" err="1" smtClean="0"/>
              <a:t>Орлан-долгохвост</a:t>
            </a:r>
            <a:r>
              <a:rPr lang="ru-RU" sz="1400" dirty="0" smtClean="0"/>
              <a:t>»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Haliaeetus</a:t>
            </a:r>
            <a:r>
              <a:rPr lang="ru-RU" sz="1400" dirty="0" smtClean="0"/>
              <a:t> </a:t>
            </a:r>
            <a:r>
              <a:rPr lang="ru-RU" sz="1400" dirty="0" err="1" smtClean="0"/>
              <a:t>leucoryphus</a:t>
            </a:r>
            <a:r>
              <a:rPr lang="ru-RU" sz="1400" dirty="0" smtClean="0"/>
              <a:t> </a:t>
            </a:r>
            <a:r>
              <a:rPr lang="ru-RU" sz="1400" dirty="0" err="1" smtClean="0"/>
              <a:t>Pallas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5943600"/>
            <a:ext cx="2362200" cy="73866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Аксенова Алина 12 л. «Степной лунь» </a:t>
            </a:r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Circus</a:t>
            </a:r>
            <a:r>
              <a:rPr lang="ru-RU" sz="1400" dirty="0" smtClean="0"/>
              <a:t> </a:t>
            </a:r>
            <a:r>
              <a:rPr lang="ru-RU" sz="1400" dirty="0" err="1" smtClean="0"/>
              <a:t>macrourus</a:t>
            </a:r>
            <a:r>
              <a:rPr lang="ru-RU" sz="1400" dirty="0" smtClean="0"/>
              <a:t> </a:t>
            </a:r>
            <a:r>
              <a:rPr lang="ru-RU" sz="1400" dirty="0" err="1" smtClean="0"/>
              <a:t>Gmelin</a:t>
            </a:r>
            <a:r>
              <a:rPr lang="ru-RU" sz="1400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2514600"/>
            <a:ext cx="2286000" cy="73866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Хуторная Дарья 14 л. 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err="1" smtClean="0"/>
              <a:t>Никада</a:t>
            </a:r>
            <a:r>
              <a:rPr lang="ru-RU" sz="1400" dirty="0" smtClean="0"/>
              <a:t> горная»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Cicadetta</a:t>
            </a:r>
            <a:r>
              <a:rPr lang="ru-RU" sz="1400" dirty="0" smtClean="0"/>
              <a:t> </a:t>
            </a:r>
            <a:r>
              <a:rPr lang="ru-RU" sz="1400" dirty="0" err="1" smtClean="0"/>
              <a:t>Montana</a:t>
            </a:r>
            <a:r>
              <a:rPr lang="ru-RU" sz="1400" dirty="0" smtClean="0"/>
              <a:t> </a:t>
            </a:r>
            <a:r>
              <a:rPr lang="ru-RU" sz="1400" dirty="0" err="1" smtClean="0"/>
              <a:t>Scopoli</a:t>
            </a:r>
            <a:r>
              <a:rPr lang="ru-RU" sz="1400" dirty="0" smtClean="0"/>
              <a:t>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</p:spPr>
      </p:pic>
      <p:pic>
        <p:nvPicPr>
          <p:cNvPr id="2050" name="Picture 2" descr="F:\ПРОЕКТ\РИСУНКИ\Рисунки для ПРОЕКТА\Животные\Еж обыкновенный (Erinaceus europaeus 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04799" y="228600"/>
            <a:ext cx="3289160" cy="2362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33400" y="2514600"/>
            <a:ext cx="2209800" cy="7386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Гребеншикова</a:t>
            </a:r>
            <a:r>
              <a:rPr lang="ru-RU" sz="1400" dirty="0" smtClean="0"/>
              <a:t> Мария 5 л.</a:t>
            </a:r>
          </a:p>
          <a:p>
            <a:pPr algn="ctr"/>
            <a:r>
              <a:rPr lang="ru-RU" sz="1400" dirty="0" smtClean="0"/>
              <a:t>«Еж обыкновенный»</a:t>
            </a:r>
          </a:p>
          <a:p>
            <a:pPr algn="ctr"/>
            <a:r>
              <a:rPr lang="ru-RU" sz="1400" dirty="0" smtClean="0"/>
              <a:t> (</a:t>
            </a:r>
            <a:r>
              <a:rPr lang="en-US" sz="1400" dirty="0" err="1" smtClean="0"/>
              <a:t>Erinaceus</a:t>
            </a:r>
            <a:r>
              <a:rPr lang="en-US" sz="1400" dirty="0" smtClean="0"/>
              <a:t> </a:t>
            </a:r>
            <a:r>
              <a:rPr lang="en-US" sz="1400" dirty="0" err="1" smtClean="0"/>
              <a:t>europaeus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pic>
        <p:nvPicPr>
          <p:cNvPr id="2051" name="Picture 3" descr="F:\ПРОЕКТ\РИСУНКИ\Рисунки для ПРОЕКТА\Животные\Пинаева Мария 5 лет Стрекоза 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886200"/>
            <a:ext cx="3048000" cy="227217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85799" y="6019800"/>
            <a:ext cx="1752601" cy="7386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Пинаева Мария 5 л. </a:t>
            </a:r>
          </a:p>
          <a:p>
            <a:pPr algn="ctr"/>
            <a:r>
              <a:rPr lang="ru-RU" sz="1400" dirty="0" smtClean="0"/>
              <a:t>«Стрекоза»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Odonata</a:t>
            </a:r>
            <a:r>
              <a:rPr lang="ru-RU" sz="1400" dirty="0" smtClean="0"/>
              <a:t>) </a:t>
            </a:r>
            <a:endParaRPr lang="ru-RU" sz="1400" dirty="0"/>
          </a:p>
        </p:txBody>
      </p:sp>
      <p:pic>
        <p:nvPicPr>
          <p:cNvPr id="2052" name="Picture 4" descr="F:\ПРОЕКТ\РИСУНКИ\Рисунки для ПРОЕКТА\Животные\Рtпенецкая Анна 15 лет Полет шмеля (Bombus sporadicus)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28600"/>
            <a:ext cx="3361723" cy="238629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172200" y="2590800"/>
            <a:ext cx="2057400" cy="7386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Репенецкая Анна 15 лет</a:t>
            </a:r>
          </a:p>
          <a:p>
            <a:pPr algn="ctr"/>
            <a:r>
              <a:rPr lang="ru-RU" sz="1400" dirty="0" smtClean="0"/>
              <a:t> «Полет шмеля»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Bombus</a:t>
            </a:r>
            <a:r>
              <a:rPr lang="ru-RU" sz="1400" dirty="0" smtClean="0"/>
              <a:t> </a:t>
            </a:r>
            <a:r>
              <a:rPr lang="ru-RU" sz="1400" dirty="0" err="1" smtClean="0"/>
              <a:t>sporadicus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29000" y="3962400"/>
            <a:ext cx="1752600" cy="73866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Пермякова Лера 8 л. </a:t>
            </a:r>
          </a:p>
          <a:p>
            <a:pPr algn="ctr"/>
            <a:r>
              <a:rPr lang="ru-RU" sz="1400" dirty="0" smtClean="0"/>
              <a:t>«Жук- рогач» 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Lucanidae</a:t>
            </a:r>
            <a:r>
              <a:rPr lang="ru-RU" sz="1400" dirty="0" smtClean="0"/>
              <a:t>) </a:t>
            </a:r>
            <a:endParaRPr lang="ru-RU" sz="1400" dirty="0"/>
          </a:p>
        </p:txBody>
      </p:sp>
      <p:pic>
        <p:nvPicPr>
          <p:cNvPr id="1026" name="Picture 2" descr="D:\Мои документы\Рисунки\Животные\Репенецкая Анна 14 л. (Мышь полевая) .jp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 flipH="1">
            <a:off x="5334000" y="3733800"/>
            <a:ext cx="3571479" cy="25252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086600" y="6019800"/>
            <a:ext cx="1945982" cy="738664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Репенецкая Анна 15 л. </a:t>
            </a:r>
          </a:p>
          <a:p>
            <a:pPr algn="ctr"/>
            <a:r>
              <a:rPr lang="ru-RU" sz="1400" dirty="0" smtClean="0"/>
              <a:t>«Мышь полевая»</a:t>
            </a:r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Apodemus</a:t>
            </a:r>
            <a:r>
              <a:rPr lang="en-US" sz="1400" dirty="0" smtClean="0"/>
              <a:t> </a:t>
            </a:r>
            <a:r>
              <a:rPr lang="en-US" sz="1400" dirty="0" err="1" smtClean="0"/>
              <a:t>agrarius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9" name="Picture 3" descr="N:\ПРОЕКТ\РИСУНКИ\Рисунки для ПРОЕКТА\Животные\Пермякова Лера 8 лет Жук- рогач .jp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048000" y="2209800"/>
            <a:ext cx="2514600" cy="177795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Администратор\Рабочий стол\фото ПРОЕКТА\free-animated-backgrounds-for-powerpoint-download-64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48475"/>
          </a:xfrm>
          <a:prstGeom prst="rect">
            <a:avLst/>
          </a:prstGeom>
          <a:noFill/>
        </p:spPr>
      </p:pic>
      <p:pic>
        <p:nvPicPr>
          <p:cNvPr id="2050" name="Picture 2" descr="N:\ПРОЕКТ\РИСУНКИ\Рисунки для ПРОЕКТА\Животные\Волк (Canis lupus Linnaeus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"/>
            <a:ext cx="3429000" cy="2463520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638800" y="2667000"/>
            <a:ext cx="2133600" cy="73866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Ильина Анастасия 14 лет</a:t>
            </a:r>
          </a:p>
          <a:p>
            <a:pPr algn="ctr"/>
            <a:r>
              <a:rPr lang="ru-RU" sz="1400" dirty="0" smtClean="0"/>
              <a:t>«Волк ночью» </a:t>
            </a:r>
          </a:p>
          <a:p>
            <a:pPr algn="ctr"/>
            <a:r>
              <a:rPr lang="ru-RU" sz="1400" dirty="0" smtClean="0"/>
              <a:t>(</a:t>
            </a:r>
            <a:r>
              <a:rPr lang="la-Latn" sz="1400" dirty="0" smtClean="0"/>
              <a:t>Canis lupus Linnaeus)</a:t>
            </a:r>
            <a:endParaRPr lang="ru-RU" sz="1400" dirty="0"/>
          </a:p>
        </p:txBody>
      </p:sp>
      <p:pic>
        <p:nvPicPr>
          <p:cNvPr id="2051" name="Picture 3" descr="N:\ПРОЕКТ\РИСУНКИ\Рисунки для ПРОЕКТА\Животные\Закирова Диларам 10 лет Хозяин леса (Canis lupus Linnaeus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"/>
            <a:ext cx="3470144" cy="2430276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200" y="2590800"/>
            <a:ext cx="2133600" cy="73866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Закирова Диларам 10 лет </a:t>
            </a:r>
          </a:p>
          <a:p>
            <a:pPr algn="ctr"/>
            <a:r>
              <a:rPr lang="ru-RU" sz="1400" dirty="0" smtClean="0"/>
              <a:t>«Хозяин </a:t>
            </a:r>
            <a:r>
              <a:rPr lang="ru-RU" sz="1400" dirty="0" smtClean="0"/>
              <a:t>леса»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Canis</a:t>
            </a:r>
            <a:r>
              <a:rPr lang="ru-RU" sz="1400" dirty="0" smtClean="0"/>
              <a:t> </a:t>
            </a:r>
            <a:r>
              <a:rPr lang="ru-RU" sz="1400" dirty="0" err="1" smtClean="0"/>
              <a:t>lupus</a:t>
            </a:r>
            <a:r>
              <a:rPr lang="ru-RU" sz="1400" dirty="0" smtClean="0"/>
              <a:t> </a:t>
            </a:r>
            <a:r>
              <a:rPr lang="ru-RU" sz="1400" dirty="0" err="1" smtClean="0"/>
              <a:t>Linnaeus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2052" name="Picture 4" descr="N:\ПРОЕКТ\РИСУНКИ\Рисунки для ПРОЕКТА\Животные\Закирова Диля 10 лет Волк (Canis lupus Linnaeus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505200"/>
            <a:ext cx="3448682" cy="2438400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71600" y="6019800"/>
            <a:ext cx="1905000" cy="738664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Закирова </a:t>
            </a:r>
            <a:r>
              <a:rPr lang="ru-RU" sz="1400" dirty="0" err="1" smtClean="0"/>
              <a:t>Диля</a:t>
            </a:r>
            <a:r>
              <a:rPr lang="ru-RU" sz="1400" dirty="0" smtClean="0"/>
              <a:t> 10 лет </a:t>
            </a:r>
          </a:p>
          <a:p>
            <a:pPr algn="ctr"/>
            <a:r>
              <a:rPr lang="ru-RU" sz="1400" dirty="0" smtClean="0"/>
              <a:t>«Волк»</a:t>
            </a:r>
          </a:p>
          <a:p>
            <a:pPr algn="ctr"/>
            <a:r>
              <a:rPr lang="ru-RU" sz="1400" dirty="0" smtClean="0"/>
              <a:t> (</a:t>
            </a:r>
            <a:r>
              <a:rPr lang="ru-RU" sz="1400" dirty="0" err="1" smtClean="0"/>
              <a:t>Canis</a:t>
            </a:r>
            <a:r>
              <a:rPr lang="ru-RU" sz="1400" dirty="0" smtClean="0"/>
              <a:t> </a:t>
            </a:r>
            <a:r>
              <a:rPr lang="ru-RU" sz="1400" dirty="0" err="1" smtClean="0"/>
              <a:t>lupus</a:t>
            </a:r>
            <a:r>
              <a:rPr lang="ru-RU" sz="1400" dirty="0" smtClean="0"/>
              <a:t> </a:t>
            </a:r>
            <a:r>
              <a:rPr lang="ru-RU" sz="1400" dirty="0" err="1" smtClean="0"/>
              <a:t>Linnaeus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pic>
        <p:nvPicPr>
          <p:cNvPr id="6146" name="Picture 2" descr="F:\ПРОЕКТ\РИСУНКИ\Рисунки для ПРОЕКТА\Животные\Пермякова Валерия 8 лет Задушевный разговор (Vulpes vulpes )  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505200"/>
            <a:ext cx="3249062" cy="2401936"/>
          </a:xfrm>
          <a:prstGeom prst="rect">
            <a:avLst/>
          </a:prstGeom>
          <a:noFill/>
          <a:ln w="38100">
            <a:solidFill>
              <a:srgbClr val="66FFFF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562600" y="6019800"/>
            <a:ext cx="2133600" cy="738664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Пермякова Валерия 8 лет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smtClean="0"/>
              <a:t>Лисята</a:t>
            </a:r>
            <a:r>
              <a:rPr lang="ru-RU" sz="1400" dirty="0" smtClean="0"/>
              <a:t>»</a:t>
            </a:r>
            <a:endParaRPr lang="ru-RU" sz="1400" dirty="0" smtClean="0"/>
          </a:p>
          <a:p>
            <a:pPr algn="ctr"/>
            <a:r>
              <a:rPr lang="ru-RU" sz="1400" dirty="0" smtClean="0"/>
              <a:t>(</a:t>
            </a:r>
            <a:r>
              <a:rPr lang="ru-RU" sz="1400" dirty="0" err="1" smtClean="0"/>
              <a:t>Vulpes</a:t>
            </a:r>
            <a:r>
              <a:rPr lang="ru-RU" sz="1400" dirty="0" smtClean="0"/>
              <a:t> </a:t>
            </a:r>
            <a:r>
              <a:rPr lang="ru-RU" sz="1400" dirty="0" err="1" smtClean="0"/>
              <a:t>vulpes</a:t>
            </a:r>
            <a:r>
              <a:rPr lang="ru-RU" sz="1400" dirty="0" smtClean="0"/>
              <a:t> )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896</Words>
  <Application>Microsoft Office PowerPoint</Application>
  <PresentationFormat>Экран (4:3)</PresentationFormat>
  <Paragraphs>182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Oem</cp:lastModifiedBy>
  <cp:revision>116</cp:revision>
  <dcterms:modified xsi:type="dcterms:W3CDTF">2012-05-08T12:58:05Z</dcterms:modified>
</cp:coreProperties>
</file>